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4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880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Schmieder" userId="07b8f430-edec-4116-a02b-0dc1a7115720" providerId="ADAL" clId="{06CFDA83-D3B4-4B72-BF23-45EB370B35EE}"/>
    <pc:docChg chg="custSel modSld">
      <pc:chgData name="Adrian Schmieder" userId="07b8f430-edec-4116-a02b-0dc1a7115720" providerId="ADAL" clId="{06CFDA83-D3B4-4B72-BF23-45EB370B35EE}" dt="2024-09-02T15:49:39.926" v="845" actId="6549"/>
      <pc:docMkLst>
        <pc:docMk/>
      </pc:docMkLst>
      <pc:sldChg chg="modSp mod">
        <pc:chgData name="Adrian Schmieder" userId="07b8f430-edec-4116-a02b-0dc1a7115720" providerId="ADAL" clId="{06CFDA83-D3B4-4B72-BF23-45EB370B35EE}" dt="2024-09-02T15:45:17.092" v="593" actId="1076"/>
        <pc:sldMkLst>
          <pc:docMk/>
          <pc:sldMk cId="4018402019" sldId="259"/>
        </pc:sldMkLst>
        <pc:spChg chg="mod">
          <ac:chgData name="Adrian Schmieder" userId="07b8f430-edec-4116-a02b-0dc1a7115720" providerId="ADAL" clId="{06CFDA83-D3B4-4B72-BF23-45EB370B35EE}" dt="2024-09-02T15:40:36.889" v="0" actId="14100"/>
          <ac:spMkLst>
            <pc:docMk/>
            <pc:sldMk cId="4018402019" sldId="259"/>
            <ac:spMk id="2" creationId="{062DA31F-8FC3-A075-6B04-A2FA6D0C77B7}"/>
          </ac:spMkLst>
        </pc:spChg>
        <pc:spChg chg="mod">
          <ac:chgData name="Adrian Schmieder" userId="07b8f430-edec-4116-a02b-0dc1a7115720" providerId="ADAL" clId="{06CFDA83-D3B4-4B72-BF23-45EB370B35EE}" dt="2024-09-02T15:45:11.837" v="592" actId="20577"/>
          <ac:spMkLst>
            <pc:docMk/>
            <pc:sldMk cId="4018402019" sldId="259"/>
            <ac:spMk id="3" creationId="{4D69719F-808F-DF08-8E81-850F40538AE2}"/>
          </ac:spMkLst>
        </pc:spChg>
        <pc:picChg chg="mod">
          <ac:chgData name="Adrian Schmieder" userId="07b8f430-edec-4116-a02b-0dc1a7115720" providerId="ADAL" clId="{06CFDA83-D3B4-4B72-BF23-45EB370B35EE}" dt="2024-09-02T15:45:17.092" v="593" actId="1076"/>
          <ac:picMkLst>
            <pc:docMk/>
            <pc:sldMk cId="4018402019" sldId="259"/>
            <ac:picMk id="5" creationId="{0D57602D-C80B-EDB4-F782-50157DC45ED8}"/>
          </ac:picMkLst>
        </pc:picChg>
      </pc:sldChg>
      <pc:sldChg chg="modSp mod">
        <pc:chgData name="Adrian Schmieder" userId="07b8f430-edec-4116-a02b-0dc1a7115720" providerId="ADAL" clId="{06CFDA83-D3B4-4B72-BF23-45EB370B35EE}" dt="2024-09-02T15:49:39.926" v="845" actId="6549"/>
        <pc:sldMkLst>
          <pc:docMk/>
          <pc:sldMk cId="2010564963" sldId="264"/>
        </pc:sldMkLst>
        <pc:spChg chg="mod">
          <ac:chgData name="Adrian Schmieder" userId="07b8f430-edec-4116-a02b-0dc1a7115720" providerId="ADAL" clId="{06CFDA83-D3B4-4B72-BF23-45EB370B35EE}" dt="2024-09-02T15:48:28.921" v="596" actId="27636"/>
          <ac:spMkLst>
            <pc:docMk/>
            <pc:sldMk cId="2010564963" sldId="264"/>
            <ac:spMk id="2" creationId="{B1A8FF4F-06D2-879E-9C1C-466286D7765E}"/>
          </ac:spMkLst>
        </pc:spChg>
        <pc:spChg chg="mod">
          <ac:chgData name="Adrian Schmieder" userId="07b8f430-edec-4116-a02b-0dc1a7115720" providerId="ADAL" clId="{06CFDA83-D3B4-4B72-BF23-45EB370B35EE}" dt="2024-09-02T15:49:39.926" v="845" actId="6549"/>
          <ac:spMkLst>
            <pc:docMk/>
            <pc:sldMk cId="2010564963" sldId="264"/>
            <ac:spMk id="3" creationId="{2CAA58B7-06C9-E45B-B8C8-37A4CDC2471C}"/>
          </ac:spMkLst>
        </pc:spChg>
        <pc:picChg chg="mod">
          <ac:chgData name="Adrian Schmieder" userId="07b8f430-edec-4116-a02b-0dc1a7115720" providerId="ADAL" clId="{06CFDA83-D3B4-4B72-BF23-45EB370B35EE}" dt="2024-09-02T15:48:39.283" v="601" actId="1076"/>
          <ac:picMkLst>
            <pc:docMk/>
            <pc:sldMk cId="2010564963" sldId="264"/>
            <ac:picMk id="5" creationId="{CCADD18C-8DDE-C103-607F-9084E59C57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A31A-EF9C-1DB6-1B04-ED6A8D39D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B4C98-0B54-2A77-C12F-5114894F7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EABF3-18DC-68D7-F49D-F5470ECB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7EB67-7D57-5153-5902-9E17E8DF2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B4A39-87C1-F393-9D0D-59C4A764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96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3FC6-1B95-E761-2888-A791FB04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74EDC-CAE5-3161-AD96-EEF2E8EDF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AC54F-34A8-D3A2-BC1B-D267EB732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C29E3-79C7-CB17-9CF6-A3471B66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91731-F334-8DEA-D445-ED62B750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514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2A7833-FFA1-A850-CBEB-551BC0498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9490A-3288-589D-06BE-AADB5C07B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47462-5417-E97B-FF48-49EC4BF3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4ABAF-8AAC-A23F-FB6A-DE2A9FC6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0B92D-4117-81FB-77AC-FBF66D2B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1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AB91-7DA4-3A97-15BB-68479CD0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155D-05FC-EA83-3934-39D9685A8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53EF6-61F9-940E-D382-6B7231C8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6F75C-D881-5D85-E992-A22375D3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BAC73-F543-3051-7EA0-77F7C4B6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89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7D87-B1BA-5625-BFEB-77E619B7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77E01-8431-E65B-5A49-9A1BC9C54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2186-F3FA-3BE8-FE6C-5DC8B39C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93989-DDC7-9729-B4A3-82820677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80C7-1F24-EC88-AF2F-EFA58367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2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C633-B4A3-6F51-BE06-9C6CAD6A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D9150-B0CA-F045-4E5D-971222B79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CCD6E-8D11-277D-E9C3-51C2140E6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41475-D6F1-CEB6-3B64-48FAFF13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B516B-2DCA-8870-B696-55618603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73714-F6F7-2D85-F201-B9A81CD1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70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ACE0-08DD-F633-B511-5D9ED046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C7B5E-EE23-0FEA-F5FA-8BAC98F3A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77C51-1BC8-5C48-E26A-7D39FAC68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930F5-622D-CBE2-1F7C-7B6E20298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BD033-FA5E-2A48-D7B4-821AD8EC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0762E-0D63-33ED-3B54-C1076E31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A497E-638C-81D7-74D1-E0161FAA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938AB6-A48C-1A0E-7A8F-68564922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79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C347-ECAC-40DC-3AEC-EBE1E963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4B300-748A-4E13-0D79-B8678CA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49EAF-A71F-5C65-F270-62917E00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7F918-D648-4DD0-F8A9-C76F2EAF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5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22DE8-B38F-C183-67D0-A30E0EE1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A4AB0-116D-30C9-8B23-D6163961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BD26F-62E9-620E-FBDF-70F9CC17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87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A62F-19B5-9003-77FF-A12EA0F8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7C4B-2618-EF5E-7DE9-86DCFE7DF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D78D0-C0BE-A493-5ED3-37896A538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806C6-753D-C235-AB41-72241005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AC32E-81DE-B9F7-EB63-C104D4C6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B1E31-5B06-C65D-6D12-C7450ABD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206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526E-27F6-3241-4843-81844F06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E93D9A-3EB0-3CBC-9F5C-DF5B00392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9B5AD-2DFC-F905-15FF-CA0ABB94D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57B76-455F-1098-16FB-884CD64E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D5501-F834-ED79-8E89-4223CB156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B6A5-010D-14AF-A422-9233BA6EE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544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9D08E-31F4-8F53-88B2-364F01E4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C2627-D296-A4E8-5AE0-6A8B99336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450D3-6F1E-29E5-0553-046EA8DD6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F40BA1-FC8E-4534-A5C6-7D17FA030887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6132B-3C65-7523-908A-2C3E09C88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FF8E5-A482-B95A-E4BF-5E617DD6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97B5AE-4B49-4B7C-BD13-5CBF53183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25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FDAE-6BFD-9BEB-2485-CFE8EC294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BLJ91A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D6CC-0D94-8D78-FCBC-E7B52A77F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02-09-2024</a:t>
            </a:r>
          </a:p>
        </p:txBody>
      </p:sp>
    </p:spTree>
    <p:extLst>
      <p:ext uri="{BB962C8B-B14F-4D97-AF65-F5344CB8AC3E}">
        <p14:creationId xmlns:p14="http://schemas.microsoft.com/office/powerpoint/2010/main" val="20478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D507-7BA5-2A74-4510-441FE566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Sponsorship – Pink Triangle Mountaineering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34D4-5132-0293-656C-AE64225A6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14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6481-2AA5-4193-4109-D45AA848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“Welcome”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F2565-5A74-270A-BFD2-13263210E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general “Hi, and welcome to BLJ91A Ltd” stuff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318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D8C4-775F-922D-398B-8BBBD3A0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365125"/>
            <a:ext cx="10876280" cy="523875"/>
          </a:xfrm>
        </p:spPr>
        <p:txBody>
          <a:bodyPr>
            <a:normAutofit fontScale="90000"/>
          </a:bodyPr>
          <a:lstStyle/>
          <a:p>
            <a:r>
              <a:rPr lang="en-GB" dirty="0"/>
              <a:t>Manufacturing Plant Process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FA177-BE15-76B7-5F0D-D397040D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0" y="939800"/>
            <a:ext cx="7233920" cy="5237163"/>
          </a:xfrm>
        </p:spPr>
        <p:txBody>
          <a:bodyPr/>
          <a:lstStyle/>
          <a:p>
            <a:r>
              <a:rPr lang="en-GB" dirty="0"/>
              <a:t>The BLJ91A team has years of experience in establishing manufacturing processes including:</a:t>
            </a:r>
          </a:p>
          <a:p>
            <a:pPr lvl="1"/>
            <a:r>
              <a:rPr lang="en-GB" dirty="0"/>
              <a:t>additive manufacturing process routings</a:t>
            </a:r>
          </a:p>
          <a:p>
            <a:pPr lvl="1"/>
            <a:r>
              <a:rPr lang="en-GB" dirty="0"/>
              <a:t>materials coupon testing processes</a:t>
            </a:r>
          </a:p>
          <a:p>
            <a:pPr lvl="1"/>
            <a:endParaRPr lang="en-GB" dirty="0"/>
          </a:p>
        </p:txBody>
      </p:sp>
      <p:pic>
        <p:nvPicPr>
          <p:cNvPr id="5" name="Picture 4" descr="A close-up of a metal structure&#10;&#10;Description automatically generated">
            <a:extLst>
              <a:ext uri="{FF2B5EF4-FFF2-40B4-BE49-F238E27FC236}">
                <a16:creationId xmlns:a16="http://schemas.microsoft.com/office/drawing/2014/main" id="{C3562042-FA08-CEB8-DF30-1FC245484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8119" y="939800"/>
            <a:ext cx="4041610" cy="22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0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9BB6-EBD8-E518-D8DA-65991B31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0850880" cy="612457"/>
          </a:xfrm>
        </p:spPr>
        <p:txBody>
          <a:bodyPr>
            <a:normAutofit fontScale="90000"/>
          </a:bodyPr>
          <a:lstStyle/>
          <a:p>
            <a:r>
              <a:rPr lang="en-GB" dirty="0"/>
              <a:t>Calorific Heat Transfer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FD931-2698-1129-F040-D9700D8F3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168400"/>
            <a:ext cx="6344920" cy="5008563"/>
          </a:xfrm>
        </p:spPr>
        <p:txBody>
          <a:bodyPr>
            <a:normAutofit fontScale="92500"/>
          </a:bodyPr>
          <a:lstStyle/>
          <a:p>
            <a:r>
              <a:rPr lang="en-GB" dirty="0"/>
              <a:t>Motorsport and aerospace heat exchanger calorific performance testing</a:t>
            </a:r>
          </a:p>
          <a:p>
            <a:r>
              <a:rPr lang="en-GB" dirty="0"/>
              <a:t>Test rig design and equipment specifications</a:t>
            </a:r>
          </a:p>
          <a:p>
            <a:pPr lvl="1"/>
            <a:r>
              <a:rPr lang="en-GB" dirty="0"/>
              <a:t>Component selection</a:t>
            </a:r>
          </a:p>
          <a:p>
            <a:pPr lvl="2"/>
            <a:r>
              <a:rPr lang="en-GB" dirty="0"/>
              <a:t>Flow meters</a:t>
            </a:r>
          </a:p>
          <a:p>
            <a:pPr lvl="2"/>
            <a:r>
              <a:rPr lang="en-GB" dirty="0"/>
              <a:t>Pressure transducers</a:t>
            </a:r>
          </a:p>
          <a:p>
            <a:pPr lvl="2"/>
            <a:r>
              <a:rPr lang="en-GB" dirty="0"/>
              <a:t>Temperature sensors</a:t>
            </a:r>
          </a:p>
          <a:p>
            <a:pPr lvl="2"/>
            <a:r>
              <a:rPr lang="en-GB" dirty="0"/>
              <a:t>Air heaters</a:t>
            </a:r>
          </a:p>
          <a:p>
            <a:pPr lvl="2"/>
            <a:r>
              <a:rPr lang="en-GB" dirty="0"/>
              <a:t>Water preparations systems (flow rates and </a:t>
            </a:r>
            <a:r>
              <a:rPr lang="en-GB" dirty="0" err="1"/>
              <a:t>temepratures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CAD design of interface devices</a:t>
            </a:r>
          </a:p>
          <a:p>
            <a:pPr lvl="1"/>
            <a:r>
              <a:rPr lang="en-GB" dirty="0"/>
              <a:t>Data capture software and hardware architecture</a:t>
            </a:r>
          </a:p>
        </p:txBody>
      </p:sp>
      <p:pic>
        <p:nvPicPr>
          <p:cNvPr id="7" name="Picture 6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E20C952C-0D39-CFF1-DD64-898CFF30B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916" y="1168400"/>
            <a:ext cx="5075484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9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A31F-8FC3-A075-6B04-A2FA6D0C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65125"/>
            <a:ext cx="10805160" cy="884555"/>
          </a:xfrm>
        </p:spPr>
        <p:txBody>
          <a:bodyPr/>
          <a:lstStyle/>
          <a:p>
            <a:r>
              <a:rPr lang="en-GB" dirty="0"/>
              <a:t>Mechanical Automation Shim Sorting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9719F-808F-DF08-8E81-850F40538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249680"/>
            <a:ext cx="6507480" cy="5455920"/>
          </a:xfrm>
        </p:spPr>
        <p:txBody>
          <a:bodyPr/>
          <a:lstStyle/>
          <a:p>
            <a:r>
              <a:rPr lang="en-GB" dirty="0"/>
              <a:t>The BLJ91A team worked in a collaborative partnership to develop an automated component sorting machine. The project included:</a:t>
            </a:r>
          </a:p>
          <a:p>
            <a:pPr lvl="1"/>
            <a:r>
              <a:rPr lang="en-GB" dirty="0"/>
              <a:t>the selection of industrialised structured light measurement equipment to measure component thickness with a 1µm accuracy.</a:t>
            </a:r>
          </a:p>
          <a:p>
            <a:pPr lvl="1"/>
            <a:r>
              <a:rPr lang="en-GB" dirty="0"/>
              <a:t>the specification and electrical design of the automation equipment</a:t>
            </a:r>
          </a:p>
          <a:p>
            <a:pPr lvl="1"/>
            <a:r>
              <a:rPr lang="en-GB" dirty="0"/>
              <a:t>working with third party specialists in bowl-feeder technology</a:t>
            </a:r>
          </a:p>
          <a:p>
            <a:pPr lvl="1"/>
            <a:r>
              <a:rPr lang="en-GB" dirty="0"/>
              <a:t>integrating all automation equipment with Siemens PLC control</a:t>
            </a:r>
          </a:p>
          <a:p>
            <a:pPr lvl="1"/>
            <a:endParaRPr lang="en-GB" dirty="0"/>
          </a:p>
        </p:txBody>
      </p:sp>
      <p:pic>
        <p:nvPicPr>
          <p:cNvPr id="5" name="Picture 4" descr="A machine with a metal frame&#10;&#10;Description automatically generated with medium confidence">
            <a:extLst>
              <a:ext uri="{FF2B5EF4-FFF2-40B4-BE49-F238E27FC236}">
                <a16:creationId xmlns:a16="http://schemas.microsoft.com/office/drawing/2014/main" id="{0D57602D-C80B-EDB4-F782-50157DC45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90" y="1805577"/>
            <a:ext cx="4667795" cy="35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0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FF4F-06D2-879E-9C1C-466286D7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3681"/>
            <a:ext cx="10840720" cy="609599"/>
          </a:xfrm>
        </p:spPr>
        <p:txBody>
          <a:bodyPr>
            <a:normAutofit fontScale="90000"/>
          </a:bodyPr>
          <a:lstStyle/>
          <a:p>
            <a:r>
              <a:rPr lang="en-GB" dirty="0"/>
              <a:t>Automative Assembly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58B7-06C9-E45B-B8C8-37A4CDC24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" y="995680"/>
            <a:ext cx="6273800" cy="5628639"/>
          </a:xfrm>
        </p:spPr>
        <p:txBody>
          <a:bodyPr/>
          <a:lstStyle/>
          <a:p>
            <a:r>
              <a:rPr lang="en-GB" dirty="0"/>
              <a:t>While working with existing automated manufacturing equipment, ongoing support and upgrades were implemented for the continual improvement of up-time, production through-put </a:t>
            </a:r>
            <a:r>
              <a:rPr lang="en-GB"/>
              <a:t>and first-time-pass-rate</a:t>
            </a:r>
            <a:endParaRPr lang="en-GB" dirty="0"/>
          </a:p>
        </p:txBody>
      </p:sp>
      <p:pic>
        <p:nvPicPr>
          <p:cNvPr id="5" name="Picture 4" descr="Close-up of a machine with a pink light&#10;&#10;Description automatically generated">
            <a:extLst>
              <a:ext uri="{FF2B5EF4-FFF2-40B4-BE49-F238E27FC236}">
                <a16:creationId xmlns:a16="http://schemas.microsoft.com/office/drawing/2014/main" id="{CCADD18C-8DDE-C103-607F-9084E59C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82" y="1767841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664E-A9C3-E2D0-9C7C-4EE8ED58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Lloyd’s Register Marine Certification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D6420-720C-E033-44F9-D83E4768D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xzvzxcv</a:t>
            </a:r>
            <a:endParaRPr lang="en-GB" dirty="0"/>
          </a:p>
        </p:txBody>
      </p:sp>
      <p:pic>
        <p:nvPicPr>
          <p:cNvPr id="7" name="Picture 6" descr="A blue object in a room with a blue ceiling&#10;&#10;Description automatically generated">
            <a:extLst>
              <a:ext uri="{FF2B5EF4-FFF2-40B4-BE49-F238E27FC236}">
                <a16:creationId xmlns:a16="http://schemas.microsoft.com/office/drawing/2014/main" id="{143BDAED-6CFC-25A1-54B3-15CC117E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13" y="1522911"/>
            <a:ext cx="4280263" cy="32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3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C9BC-EFCD-C819-5985-6E7DCE57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NADCAP/AMS2750 Heat Treatment Process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0368-7717-9BB3-82EF-BA014570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safsd</a:t>
            </a:r>
            <a:endParaRPr lang="en-GB" dirty="0"/>
          </a:p>
        </p:txBody>
      </p:sp>
      <p:pic>
        <p:nvPicPr>
          <p:cNvPr id="7" name="Picture 6" descr="A large metal box with a yellow box and a yellow box&#10;&#10;Description automatically generated with medium confidence">
            <a:extLst>
              <a:ext uri="{FF2B5EF4-FFF2-40B4-BE49-F238E27FC236}">
                <a16:creationId xmlns:a16="http://schemas.microsoft.com/office/drawing/2014/main" id="{ED429A1E-61FE-5D6D-E813-7A943A03D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7145" y="1937385"/>
            <a:ext cx="440436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5203-65AC-473E-3F89-48BEA07E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Sponsorship – Pink Triangle 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848E-57F3-63B6-B692-D22C44ED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55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211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BLJ91A Website</vt:lpstr>
      <vt:lpstr>“Welcome” Page</vt:lpstr>
      <vt:lpstr>Manufacturing Plant Process Development</vt:lpstr>
      <vt:lpstr>Calorific Heat Transfer Testing</vt:lpstr>
      <vt:lpstr>Mechanical Automation Shim Sorting Machine</vt:lpstr>
      <vt:lpstr>Automative Assembly Line</vt:lpstr>
      <vt:lpstr>Lloyd’s Register Marine Certification Testing</vt:lpstr>
      <vt:lpstr>NADCAP/AMS2750 Heat Treatment Process Development</vt:lpstr>
      <vt:lpstr>Sponsorship – Pink Triangle Racing</vt:lpstr>
      <vt:lpstr>Sponsorship – Pink Triangle Mountaineering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Schmieder</dc:creator>
  <cp:lastModifiedBy>Adrian Schmieder</cp:lastModifiedBy>
  <cp:revision>1</cp:revision>
  <dcterms:created xsi:type="dcterms:W3CDTF">2024-09-02T14:36:18Z</dcterms:created>
  <dcterms:modified xsi:type="dcterms:W3CDTF">2024-09-02T15:49:47Z</dcterms:modified>
</cp:coreProperties>
</file>